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81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0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2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1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6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2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3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0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1C96-DD65-48BF-99AA-462BE32F9951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01B6-53DD-4C80-B001-91DC788F0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b="1" dirty="0" smtClean="0"/>
              <a:t>How to Write Work Instructions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399"/>
            <a:ext cx="26050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4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to write step-by-step 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Describe the detailed instructions for the work. Identify roles and responsibilities.</a:t>
            </a:r>
          </a:p>
          <a:p>
            <a:r>
              <a:rPr lang="en-US" dirty="0" smtClean="0"/>
              <a:t>Give each activity its own title. </a:t>
            </a:r>
            <a:endParaRPr lang="en-US" dirty="0"/>
          </a:p>
          <a:p>
            <a:r>
              <a:rPr lang="en-US" dirty="0" smtClean="0"/>
              <a:t>One role activities. Don’t combine two roles in the same step. </a:t>
            </a:r>
            <a:endParaRPr lang="en-US" dirty="0"/>
          </a:p>
          <a:p>
            <a:r>
              <a:rPr lang="en-US" dirty="0" smtClean="0"/>
              <a:t>Number each step.</a:t>
            </a:r>
          </a:p>
          <a:p>
            <a:r>
              <a:rPr lang="en-US" dirty="0" smtClean="0"/>
              <a:t>Use consistent formatting.</a:t>
            </a:r>
          </a:p>
          <a:p>
            <a:r>
              <a:rPr lang="en-US" dirty="0" smtClean="0"/>
              <a:t>Document control-Version#, Date ,Doc name, Detail of change, Review date, etc.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5200"/>
            <a:ext cx="1355454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Make a Paper Airplane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/>
        </p:blipFill>
        <p:spPr bwMode="auto">
          <a:xfrm>
            <a:off x="1177528" y="1600201"/>
            <a:ext cx="6788944" cy="436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0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9 basic steps of </a:t>
            </a:r>
            <a:r>
              <a:rPr lang="en-US" b="1" dirty="0"/>
              <a:t>w</a:t>
            </a:r>
            <a:r>
              <a:rPr lang="en-US" b="1" dirty="0" smtClean="0"/>
              <a:t>riting Work 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exactly how to do the task.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 how to write steps in 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instructions beginning with a verb.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each step as a small piece.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Include warnings as pre-steps.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steps in logical 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and edit instructions carefully.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Express steps in the positive.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expressing opinions, preferences, or choices.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75" y="5410200"/>
            <a:ext cx="1442525" cy="116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419600"/>
            <a:ext cx="9144000" cy="198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486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3897"/>
          <a:stretch/>
        </p:blipFill>
        <p:spPr>
          <a:xfrm>
            <a:off x="-24618" y="-468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5715001"/>
            <a:ext cx="9119382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626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4864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2578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86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762000" y="1524000"/>
            <a:ext cx="5181600" cy="419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dirty="0"/>
              <a:t>I</a:t>
            </a:r>
          </a:p>
          <a:p>
            <a:pPr algn="ctr" eaLnBrk="0" hangingPunct="0"/>
            <a:r>
              <a:rPr lang="en-US" sz="3600" dirty="0"/>
              <a:t>II</a:t>
            </a:r>
          </a:p>
          <a:p>
            <a:pPr algn="ctr" eaLnBrk="0" hangingPunct="0"/>
            <a:endParaRPr lang="en-US" sz="3600" dirty="0"/>
          </a:p>
          <a:p>
            <a:pPr algn="ctr" eaLnBrk="0" hangingPunct="0"/>
            <a:r>
              <a:rPr lang="en-US" sz="3600" dirty="0"/>
              <a:t>III</a:t>
            </a:r>
          </a:p>
          <a:p>
            <a:pPr algn="ctr" eaLnBrk="0" hangingPunct="0"/>
            <a:endParaRPr lang="en-US" sz="3600" dirty="0"/>
          </a:p>
          <a:p>
            <a:pPr algn="ctr" eaLnBrk="0" hangingPunct="0"/>
            <a:r>
              <a:rPr lang="en-US" sz="3600" dirty="0"/>
              <a:t>IV</a:t>
            </a:r>
          </a:p>
          <a:p>
            <a:pPr algn="ctr" eaLnBrk="0" hangingPunct="0"/>
            <a:endParaRPr lang="en-US" sz="3600" dirty="0"/>
          </a:p>
          <a:p>
            <a:pPr algn="ctr" eaLnBrk="0" hangingPunct="0"/>
            <a:endParaRPr lang="en-US" sz="3600" dirty="0"/>
          </a:p>
          <a:p>
            <a:pPr algn="ctr" eaLnBrk="0" hangingPunct="0"/>
            <a:endParaRPr lang="en-US" sz="3600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638800" y="1981200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Quality Manual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2667000" y="2667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057400" y="3657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371600" y="4724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638800" y="28956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System Procedures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715000" y="37338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W.I., Test Methods,</a:t>
            </a:r>
          </a:p>
          <a:p>
            <a:r>
              <a:rPr lang="en-US" dirty="0"/>
              <a:t>SOP’s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791200" y="502920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Records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600200" y="533400"/>
            <a:ext cx="5029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Quality Management System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>
              <a:defRPr/>
            </a:pPr>
            <a:fld id="{BBB6AC9E-BDBD-4ADF-96B1-8E3EAA2CD8F3}" type="slidenum"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</a:t>
            </a:fld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1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626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6482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6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9 basic steps of </a:t>
            </a:r>
            <a:r>
              <a:rPr lang="en-US" b="1" dirty="0"/>
              <a:t>w</a:t>
            </a:r>
            <a:r>
              <a:rPr lang="en-US" b="1" dirty="0" smtClean="0"/>
              <a:t>riting Work 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exactly how to do the task.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 how to write steps in 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instructions beginning with a verb.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each step as a small piece.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Include warnings as pre-steps.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steps in logical 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and edit instructions carefully.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Express steps in the positive.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expressing opinions, preferences, or choices.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75" y="5410200"/>
            <a:ext cx="1442525" cy="116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271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"/>
          <a:stretch/>
        </p:blipFill>
        <p:spPr bwMode="auto">
          <a:xfrm>
            <a:off x="1219200" y="990600"/>
            <a:ext cx="67881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925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Further Discussion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Arial Black" panose="020B0A04020102020204" pitchFamily="34" charset="0"/>
              </a:rPr>
              <a:t>?</a:t>
            </a:r>
            <a:endParaRPr lang="en-US" sz="96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207528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0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Quality Management System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Quality Manual</a:t>
            </a:r>
            <a:r>
              <a:rPr lang="en-US" dirty="0" smtClean="0">
                <a:solidFill>
                  <a:srgbClr val="002060"/>
                </a:solidFill>
              </a:rPr>
              <a:t>—documents the intent of the organization to meet standard’s requirements.  Provides a broad outline of the Quality Management System.  Includes Quality Policy and Quality Objectives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</a:rPr>
              <a:t>Procedures</a:t>
            </a:r>
            <a:r>
              <a:rPr lang="en-US" dirty="0" smtClean="0">
                <a:solidFill>
                  <a:srgbClr val="00B050"/>
                </a:solidFill>
              </a:rPr>
              <a:t>—provides information as to what is to be done to meet the requirements of the standard or the company.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087FC-6B86-4D1A-8C18-007E300D6CDF}" type="slidenum">
              <a:rPr lang="en-US" sz="2400"/>
              <a:pPr>
                <a:defRPr/>
              </a:pPr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63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department has standardized procedures</a:t>
            </a:r>
          </a:p>
          <a:p>
            <a:pPr lvl="1"/>
            <a:r>
              <a:rPr lang="en-US" dirty="0" smtClean="0"/>
              <a:t>Ensures uniformity of products, reporting, etc.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Some procedures tie different departments </a:t>
            </a:r>
            <a:r>
              <a:rPr lang="en-US" dirty="0" smtClean="0"/>
              <a:t>together.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Procedures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/>
        </p:blipFill>
        <p:spPr bwMode="auto">
          <a:xfrm>
            <a:off x="2362200" y="4191000"/>
            <a:ext cx="5634037" cy="248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8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Quality Management System </a:t>
            </a:r>
            <a:r>
              <a:rPr lang="en-US" sz="2400" b="1" dirty="0" smtClean="0">
                <a:latin typeface="+mn-lt"/>
              </a:rPr>
              <a:t>(cont.)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Work instructions (SOPs)</a:t>
            </a:r>
            <a:r>
              <a:rPr lang="en-US" dirty="0" smtClean="0">
                <a:solidFill>
                  <a:srgbClr val="0070C0"/>
                </a:solidFill>
              </a:rPr>
              <a:t>—gives details of how to do something.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Company determines how many and when appropriate.</a:t>
            </a:r>
          </a:p>
          <a:p>
            <a:pPr lvl="1">
              <a:defRPr/>
            </a:pPr>
            <a:r>
              <a:rPr lang="en-US" dirty="0" smtClean="0">
                <a:solidFill>
                  <a:srgbClr val="0070C0"/>
                </a:solidFill>
              </a:rPr>
              <a:t>Also depends on complexity of operation.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Records</a:t>
            </a:r>
            <a:r>
              <a:rPr lang="en-US" dirty="0" smtClean="0"/>
              <a:t>—provides a history and proof.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57800"/>
            <a:ext cx="1657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7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a Work Instruction?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A document describing specific activities and tasks containing a great amount of detail.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As a component of a process, defines how one or more activities in a procedure should be executed in detail, using technology or other resources.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7030A0"/>
                </a:solidFill>
              </a:rPr>
              <a:t>A Document containing detailed instructions that specify exactly what steps to follow to carry out an Activity. A work instruction contains much more detail than a Procedure and is only created if very detailed instructions are needed.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detailed set of instructions the describe exactly how a low-level activity must be carried out.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Work Instructions vs. Procedures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Procedures describe: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What the activity is.</a:t>
            </a:r>
          </a:p>
          <a:p>
            <a:pPr marL="0" indent="0">
              <a:buNone/>
            </a:pPr>
            <a:r>
              <a:rPr lang="en-US" dirty="0" smtClean="0"/>
              <a:t>    - Who preforms it.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When it is preformed.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Work Instructions describe: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How the activity is performed.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Can be used inter-changeably in many situations.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743200" cy="273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1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Write Work 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Overview</a:t>
            </a:r>
            <a:r>
              <a:rPr lang="en-US" dirty="0" smtClean="0">
                <a:solidFill>
                  <a:srgbClr val="0070C0"/>
                </a:solidFill>
              </a:rPr>
              <a:t>- describe what the Work Instructions does.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Objective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 describe the objective and what the user can expect to happen after they have completed the activity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Triggers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identify any triggers required to start the activity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nputs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describe any inputs required from other procedures/processes, department, etc.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Outputs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 describe the outputs generated by the Work Instruction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575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How to Write Work Instructions</vt:lpstr>
      <vt:lpstr>PowerPoint Presentation</vt:lpstr>
      <vt:lpstr>PowerPoint Presentation</vt:lpstr>
      <vt:lpstr>Quality Management System</vt:lpstr>
      <vt:lpstr>Department Procedures</vt:lpstr>
      <vt:lpstr>Quality Management System (cont.)</vt:lpstr>
      <vt:lpstr>What is a Work Instruction?</vt:lpstr>
      <vt:lpstr>Work Instructions vs. Procedures</vt:lpstr>
      <vt:lpstr>How to Write Work Instructions</vt:lpstr>
      <vt:lpstr>How to write step-by-step instructions</vt:lpstr>
      <vt:lpstr>Lets Make a Paper Airplane</vt:lpstr>
      <vt:lpstr> 9 basic steps of writing Work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9 basic steps of writing Work Instructions</vt:lpstr>
      <vt:lpstr>PowerPoint Presentation</vt:lpstr>
      <vt:lpstr>Further Discussion</vt:lpstr>
    </vt:vector>
  </TitlesOfParts>
  <Company>AgReliant Genetics,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Instructions</dc:title>
  <dc:creator>Windows User</dc:creator>
  <cp:lastModifiedBy>Windows User</cp:lastModifiedBy>
  <cp:revision>43</cp:revision>
  <dcterms:created xsi:type="dcterms:W3CDTF">2016-06-05T19:21:11Z</dcterms:created>
  <dcterms:modified xsi:type="dcterms:W3CDTF">2016-06-07T15:37:44Z</dcterms:modified>
</cp:coreProperties>
</file>